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7" r:id="rId3"/>
    <p:sldId id="270" r:id="rId4"/>
    <p:sldId id="271" r:id="rId5"/>
    <p:sldId id="272" r:id="rId6"/>
    <p:sldId id="27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1E726-68E3-4588-A6FC-D01630282D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57489B-02AC-442F-9478-10E1E73DDA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A15A3B-7C76-4249-9C7A-F1C66515F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91891-FE81-4815-A2F7-01998FC3D325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3F520F-94B3-4716-9F55-2D0116E0A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EB16BA-EDAB-418E-BA14-FB3BA8A00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9B259-69ED-4398-88DE-F50AAEE36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807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34383-EDD8-464A-9ED3-9D274D050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C1BBBF-4692-4CDB-BFD3-85A7DE6BA0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4C8D9B-F0C4-4A2D-8595-42E54B296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91891-FE81-4815-A2F7-01998FC3D325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CA9739-6554-4E45-A46F-4C9776831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588AAE-874E-4EEE-B780-D2D0AD9F8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9B259-69ED-4398-88DE-F50AAEE36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854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EF055-F85B-4C43-880C-4611039B7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33B960-93E1-4079-9E39-DB9AC19040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34BB65-A333-44A1-8327-69794FDAE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91891-FE81-4815-A2F7-01998FC3D325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1840B0-F27A-4ADD-8AB7-24AFCFE88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4D40B0-A9CF-4499-A99B-9833F3DCA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9B259-69ED-4398-88DE-F50AAEE36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951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68399-E755-4789-A31F-5C6426758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B42C64-B776-4860-A1B4-3679CA646B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D4F6D0-76BC-41C2-B7D3-0A9CDDC848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F65285-76B1-4D95-A75E-E94E458BE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91891-FE81-4815-A2F7-01998FC3D325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90A06B-D7C2-4015-B5DB-B9A1463CC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3256BB-04DF-4291-9DE2-FE133DA1E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9B259-69ED-4398-88DE-F50AAEE36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338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FEAD7-437D-4E2A-9FB9-86C6ED9D5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BC9DCE-C01B-4E12-8AD5-41EC634A45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3C7BF6-A7E5-4D0D-8355-4DC5368C6C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F35EF4-EF3E-476B-8BEF-1F32D81A91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60D2F5-150D-4093-A6F5-861B2C5D12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3B35508-2489-4FC8-9F9B-6A527A01D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91891-FE81-4815-A2F7-01998FC3D325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67AF9E-3E7E-4642-BF1E-5D8387FC7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1669C28-76DF-4DC0-B523-B82904BA5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9B259-69ED-4398-88DE-F50AAEE36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675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92993-8F08-4168-A904-65161326A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C4F7347-4E80-48CA-B186-419150EFA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91891-FE81-4815-A2F7-01998FC3D325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4F85F2-4CB1-4744-8F09-9AAB56DDA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AACCC2-2E8A-49E8-A53C-0D6882E49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9B259-69ED-4398-88DE-F50AAEE36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054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D3140B1-5002-4BC9-BC5C-7DC1495BD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91891-FE81-4815-A2F7-01998FC3D325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27097D4-B612-4154-9CA9-F68F0DDB8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6F3D3C-F711-4E57-9B52-7C720F63C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9B259-69ED-4398-88DE-F50AAEE36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1977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BDE00-FF5E-4EBE-8183-44571F017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A1D128-0690-4012-B4D0-88E9A6CEF8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3146C5-95BD-4571-B8EC-95DDFBA8B1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1E14EA-41DB-48B2-ABCF-F40318B67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91891-FE81-4815-A2F7-01998FC3D325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CF81B-7CFC-476F-BF36-8D07EE7C3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975775-2A89-4831-B47D-7FDD66B20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9B259-69ED-4398-88DE-F50AAEE36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437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26AD4-1A82-4A29-A1D7-FF9BF80ED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380898E-9F45-403C-9B63-37AFB24D08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97650F-21E2-4EFC-80DD-82C24806E5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A68671-464F-40E5-A34A-D4E6E0104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91891-FE81-4815-A2F7-01998FC3D325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4229C6-7173-400E-B35F-6EEC8CEE6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DB0DD0-BC51-4C10-8816-F208D8C82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9B259-69ED-4398-88DE-F50AAEE36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403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8C796-F18C-4DF5-9177-6D7637B07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4231EC-9BBE-46EC-8875-A1C6ECB9D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094C69-13DD-4756-9F78-388C19C36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91891-FE81-4815-A2F7-01998FC3D325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AA1003-2AFF-4A67-9C81-F98F0CA9C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E0CF77-FAD3-43F8-98CC-F46096C56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9B259-69ED-4398-88DE-F50AAEE36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892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9ED798-0EFE-4C68-949A-8C3550F2E8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F040A1-57E7-481D-B4B3-048167EF9F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C07CC-CD2F-42B8-9728-DF16AC42C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91891-FE81-4815-A2F7-01998FC3D325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17F29E-EAA8-4E36-AEAA-6D82AD0CB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F19D9-3542-4975-B50B-BFB8ADABE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9B259-69ED-4398-88DE-F50AAEE36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138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CEAC443-30C6-4066-9324-61DCEF592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A37A3F-2065-45EC-BDE6-3D806262DB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71D3A6-7554-47EF-B245-6A83F6232C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A91891-FE81-4815-A2F7-01998FC3D325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7C1045-736B-4653-B62E-E6EE1D3586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E3A1AB-5879-45EF-8DBD-14AB57DCD4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B9B259-69ED-4398-88DE-F50AAEE36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071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3D0382F-3ACA-44E8-A001-449C7936B0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3962489-AA62-4C7D-AFCA-4B4129F67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4418"/>
            <a:ext cx="10515600" cy="255766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16600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HIS LOVE </a:t>
            </a:r>
            <a:br>
              <a:rPr lang="en-US" sz="8000" dirty="0">
                <a:latin typeface="High Tower Text" panose="02040502050506030303" pitchFamily="18" charset="0"/>
              </a:rPr>
            </a:br>
            <a:r>
              <a:rPr lang="en-US" dirty="0">
                <a:latin typeface="High Tower Text" panose="02040502050506030303" pitchFamily="18" charset="0"/>
              </a:rPr>
              <a:t>Revelations 2:1-7</a:t>
            </a:r>
            <a:endParaRPr lang="en-US" sz="6600" dirty="0">
              <a:latin typeface="Arial Black" panose="020B0A040201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81DEC6-1FF9-C1D4-D8BC-6D91B6C7F1AD}"/>
              </a:ext>
            </a:extLst>
          </p:cNvPr>
          <p:cNvSpPr txBox="1">
            <a:spLocks/>
          </p:cNvSpPr>
          <p:nvPr/>
        </p:nvSpPr>
        <p:spPr>
          <a:xfrm>
            <a:off x="0" y="6252882"/>
            <a:ext cx="12178553" cy="60511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Pastor Rod M. Lago</a:t>
            </a:r>
          </a:p>
        </p:txBody>
      </p:sp>
    </p:spTree>
    <p:extLst>
      <p:ext uri="{BB962C8B-B14F-4D97-AF65-F5344CB8AC3E}">
        <p14:creationId xmlns:p14="http://schemas.microsoft.com/office/powerpoint/2010/main" val="21026831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008B5CC-8F92-23E5-1696-84C0B91B22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997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5DD024-1E9B-5FE2-1B67-85A128953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5796"/>
            <a:ext cx="10515600" cy="3817131"/>
          </a:xfrm>
        </p:spPr>
        <p:txBody>
          <a:bodyPr>
            <a:normAutofit/>
          </a:bodyPr>
          <a:lstStyle/>
          <a:p>
            <a:pPr algn="ctr"/>
            <a:r>
              <a:rPr lang="en-US" sz="7200" b="1" dirty="0">
                <a:latin typeface="Algerian" panose="04020705040A02060702" pitchFamily="82" charset="0"/>
              </a:rPr>
              <a:t>I.</a:t>
            </a:r>
            <a:r>
              <a:rPr lang="en-US" sz="7200" b="1" dirty="0">
                <a:solidFill>
                  <a:srgbClr val="FF0000"/>
                </a:solidFill>
                <a:latin typeface="Algerian" panose="04020705040A02060702" pitchFamily="82" charset="0"/>
              </a:rPr>
              <a:t> </a:t>
            </a:r>
            <a:r>
              <a:rPr lang="en-US" sz="7200" b="1" dirty="0">
                <a:latin typeface="Algerian" panose="04020705040A02060702" pitchFamily="82" charset="0"/>
              </a:rPr>
              <a:t>BECAUSE HIS LOVE </a:t>
            </a:r>
            <a:r>
              <a:rPr lang="en-US" sz="96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</a:rPr>
              <a:t>GIVES MEANING TO OUR LIFE.</a:t>
            </a:r>
            <a:endParaRPr lang="en-US" sz="7200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76969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132744A-1B65-D344-A1F2-6317AFD46A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5DD024-1E9B-5FE2-1B67-85A128953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2944" y="1520433"/>
            <a:ext cx="10515600" cy="381713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</a:rPr>
              <a:t>II. BECAUSE HIS LOVE </a:t>
            </a:r>
            <a:r>
              <a:rPr lang="en-US" sz="98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</a:rPr>
              <a:t>GIVES MOTIVATION  TO OUR LIFE.</a:t>
            </a:r>
            <a:endParaRPr lang="en-US" sz="8000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70685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008B5CC-8F92-23E5-1696-84C0B91B22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795"/>
            <a:ext cx="1219200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5DD024-1E9B-5FE2-1B67-85A128953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69" y="1406134"/>
            <a:ext cx="11155679" cy="3817131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lgerian" panose="04020705040A02060702" pitchFamily="82" charset="0"/>
              </a:rPr>
              <a:t>III.</a:t>
            </a:r>
            <a:r>
              <a:rPr lang="en-US" sz="6000" b="1" dirty="0">
                <a:solidFill>
                  <a:srgbClr val="FF0000"/>
                </a:solidFill>
                <a:latin typeface="Algerian" panose="04020705040A02060702" pitchFamily="82" charset="0"/>
              </a:rPr>
              <a:t> </a:t>
            </a:r>
            <a:r>
              <a:rPr lang="en-US" sz="6000" b="1" dirty="0">
                <a:latin typeface="Algerian" panose="04020705040A02060702" pitchFamily="82" charset="0"/>
              </a:rPr>
              <a:t>BECAUSE HIS LOVE </a:t>
            </a:r>
            <a:br>
              <a:rPr lang="en-US" dirty="0">
                <a:latin typeface="Algerian" panose="04020705040A02060702" pitchFamily="82" charset="0"/>
              </a:rPr>
            </a:br>
            <a:r>
              <a:rPr lang="en-US" sz="72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</a:rPr>
              <a:t>TAKES US TO THE NEW LEVEL OF SPIRITUALITY.</a:t>
            </a:r>
            <a:endParaRPr lang="en-US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59339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008B5CC-8F92-23E5-1696-84C0B91B22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795"/>
            <a:ext cx="1219200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5DD024-1E9B-5FE2-1B67-85A128953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62228"/>
            <a:ext cx="12192000" cy="381713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</a:rPr>
              <a:t>IV.</a:t>
            </a:r>
            <a:r>
              <a:rPr lang="en-US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</a:rPr>
              <a:t> 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</a:rPr>
              <a:t>BECAUSE HIS LOVE </a:t>
            </a:r>
            <a:br>
              <a:rPr lang="en-US" dirty="0">
                <a:latin typeface="Algerian" panose="04020705040A02060702" pitchFamily="82" charset="0"/>
              </a:rPr>
            </a:br>
            <a:r>
              <a:rPr lang="en-US" sz="8000" u="sng" dirty="0">
                <a:solidFill>
                  <a:srgbClr val="FF0000"/>
                </a:solidFill>
                <a:latin typeface="Algerian" panose="04020705040A02060702" pitchFamily="82" charset="0"/>
              </a:rPr>
              <a:t>WILL MAKE US VICTORIOUS AND FRUITFULL DISCIPLE.</a:t>
            </a:r>
            <a:endParaRPr lang="en-US" u="sng" dirty="0">
              <a:solidFill>
                <a:srgbClr val="FF0000"/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73159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46946A-7EE8-6C5C-1930-8B1F774776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E8D8624-B1DA-8A21-CAE1-B82330998E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795"/>
            <a:ext cx="1219200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DF8152D-695D-275D-C31B-67A3F9CE7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62228"/>
            <a:ext cx="12192000" cy="3817131"/>
          </a:xfrm>
        </p:spPr>
        <p:txBody>
          <a:bodyPr>
            <a:normAutofit/>
          </a:bodyPr>
          <a:lstStyle/>
          <a:p>
            <a:pPr algn="ctr"/>
            <a:br>
              <a:rPr lang="en-US" dirty="0">
                <a:latin typeface="Algerian" panose="04020705040A02060702" pitchFamily="82" charset="0"/>
              </a:rPr>
            </a:br>
            <a:r>
              <a:rPr lang="en-US" sz="8000" dirty="0">
                <a:solidFill>
                  <a:srgbClr val="FF0000"/>
                </a:solidFill>
                <a:latin typeface="Algerian" panose="04020705040A02060702" pitchFamily="82" charset="0"/>
              </a:rPr>
              <a:t>TO GOD BE THE GLORY</a:t>
            </a:r>
            <a:endParaRPr lang="en-US" dirty="0">
              <a:solidFill>
                <a:srgbClr val="FF0000"/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69852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1856</TotalTime>
  <Words>67</Words>
  <Application>Microsoft Office PowerPoint</Application>
  <PresentationFormat>Widescreen</PresentationFormat>
  <Paragraphs>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Algerian</vt:lpstr>
      <vt:lpstr>Arial</vt:lpstr>
      <vt:lpstr>Arial Black</vt:lpstr>
      <vt:lpstr>Calibri</vt:lpstr>
      <vt:lpstr>Calibri Light</vt:lpstr>
      <vt:lpstr>High Tower Text</vt:lpstr>
      <vt:lpstr>Monotype Corsiva</vt:lpstr>
      <vt:lpstr>Office Theme</vt:lpstr>
      <vt:lpstr>HIS LOVE  Revelations 2:1-7</vt:lpstr>
      <vt:lpstr>I. BECAUSE HIS LOVE GIVES MEANING TO OUR LIFE.</vt:lpstr>
      <vt:lpstr>II. BECAUSE HIS LOVE GIVES MOTIVATION  TO OUR LIFE.</vt:lpstr>
      <vt:lpstr>III. BECAUSE HIS LOVE  TAKES US TO THE NEW LEVEL OF SPIRITUALITY.</vt:lpstr>
      <vt:lpstr>IV. BECAUSE HIS LOVE  WILL MAKE US VICTORIOUS AND FRUITFULL DISCIPLE.</vt:lpstr>
      <vt:lpstr> TO GOD BE THE GLORY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SUFFICIENCY OF GOD’S GRACE</dc:title>
  <dc:creator>NEC</dc:creator>
  <cp:lastModifiedBy>aldrin p. velasco</cp:lastModifiedBy>
  <cp:revision>15</cp:revision>
  <dcterms:created xsi:type="dcterms:W3CDTF">2021-11-21T01:37:57Z</dcterms:created>
  <dcterms:modified xsi:type="dcterms:W3CDTF">2025-02-23T20:10:19Z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2025-02-23T18:19:43Z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5bba6f09-88d2-46d2-8d47-50a8aea8b07c</vt:lpwstr>
  </property>
  <property fmtid="{D5CDD505-2E9C-101B-9397-08002B2CF9AE}" pid="7" name="MSIP_Label_defa4170-0d19-0005-0004-bc88714345d2_ActionId">
    <vt:lpwstr>a6688afb-1bbe-46d1-9b40-88ba19a9fbec</vt:lpwstr>
  </property>
  <property fmtid="{D5CDD505-2E9C-101B-9397-08002B2CF9AE}" pid="8" name="MSIP_Label_defa4170-0d19-0005-0004-bc88714345d2_ContentBits">
    <vt:lpwstr>0</vt:lpwstr>
  </property>
  <property fmtid="{D5CDD505-2E9C-101B-9397-08002B2CF9AE}" pid="9" name="MSIP_Label_defa4170-0d19-0005-0004-bc88714345d2_Tag">
    <vt:lpwstr>10, 3, 0, 1</vt:lpwstr>
  </property>
</Properties>
</file>